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7" d="100"/>
          <a:sy n="27" d="100"/>
        </p:scale>
        <p:origin x="62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23D03-34B0-2531-B3C8-929258B5F7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8DAD1-E410-4A92-368C-74362644E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C5E06-7528-9B4B-9B7A-2EA0941DE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0013F-AB6C-2E6D-9124-D170925F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2CC78-E3E4-F903-D8F9-258E97CAE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4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4425-4B2A-B0EB-32D5-995825EB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063C3C-CFF0-68A2-B7F9-FD6FECA95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B2E03-7FC9-3D8B-2EBD-00F9F7D6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D1D91-D9BF-EBAA-FFCF-9FE4E8FB2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63768-6404-6053-1D6B-A63689B42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13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A95B10-7D32-9F95-7CDE-EEDF76CE90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F6304-A7EB-A7CB-F105-18C012994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1F653-E1C9-5852-4E96-7479179F3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2998C-F844-839D-6357-615DECBDC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A9766-6713-D1C1-59B1-672CFD0C2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48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9E69-2DA5-6444-D8D1-9B23101E2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2684F-973C-A231-665D-582BC4868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42F92-7969-A010-AC86-8FADEFF6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16E47-618B-97F6-6ACF-3F1D2E89D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9DD0B-8F3F-0876-ED85-0F3E95BA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48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901C-F878-A1DA-C423-81F1DB073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37CC4-71CB-58A4-67B4-27D0899BB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1A206-446A-9B67-E11E-3EF5305E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149B4-24D0-1F8E-50AB-945F0A64B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793F5-FA3C-AE0F-5937-828C6410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36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F7A99-8266-D4A9-04B7-84E22C1A5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A4732-FDA4-308C-DC61-DC8E4384E8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B2018-9A2A-01EA-FC24-226C18FF1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E043C9-7121-DBD3-4BA9-2FB4F948C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B5308-4B2A-A9EF-E31C-9F606E10A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470C3-43B9-7E40-4A9F-425A8ADEE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9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790E2-76FA-6701-E20F-482EFD467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83D9F-F236-C6F9-1F21-D12C5FBEF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EFFD0-9F1A-59EE-CE9A-B854AB167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5C975F-4551-5B19-10E8-5B6B1CA776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2DF6C0-B057-C30D-27E9-3C570313A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BA2A54-0E75-9671-C1BB-722FDFFCA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0FCA5-721B-1F43-A5FA-DD514291A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25E9E-13AB-D10E-356F-D90A7B982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8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B22E-F7E5-B899-CAEA-C9E9BC59C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1B8085-69FF-7423-B0C7-D2B66306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053C0-7C2A-CFDD-CA15-18D31B1BD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EA00B-394D-1687-20F2-1511F181D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017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D678EB-4A86-FD80-A1B4-A8282DD8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F4AC2-3285-FE04-BE5E-3EAA8036E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CF517-613F-A1B8-3354-8D340ED41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6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C31AB-91E7-CDAE-A82E-EF2EDFDE1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1A60F-6B37-A28F-080F-8D5C6F817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0CC4B-74B5-478D-8AA5-26B80D5EF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516A0-EEE9-D65A-6151-1342A585A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EF9D2-24A8-EC1B-EC1C-7D05B259C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6FB1F7-1E6E-3B68-2A1F-E73239C9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64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99E75-0275-A689-F705-0D7B3C1C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5C2F94-1F66-4E66-5D11-4FC4E903A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B6E56-BE72-5877-B99E-C85581363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5D25C-8DCB-81F5-7CEB-BC0AE08A8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1EF49-0126-E0B6-49D3-08FBAC8D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F9689-5E5C-5DB8-5EB8-BCBD55535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62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6720C-5B4B-566F-7219-A8A3E2F85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1C9CD8-8231-E5D2-B5CF-7FBD23AC0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68DC6-DD0B-3695-959E-AB79CD009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FC138-3D0A-4C85-9E2A-558076CA700F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28954-888F-8C9E-8007-5DC1F2608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80890-41DB-108D-5F73-F672319F3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0CC58-8C19-4772-A866-43D0B2A41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01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6EF82F54-9DD7-7A25-D545-BF08CF321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44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background with blue text&#10;&#10;Description automatically generated">
            <a:extLst>
              <a:ext uri="{FF2B5EF4-FFF2-40B4-BE49-F238E27FC236}">
                <a16:creationId xmlns:a16="http://schemas.microsoft.com/office/drawing/2014/main" id="{C9FDE669-9116-080D-8C23-2D783F327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27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background with blue text&#10;&#10;Description automatically generated">
            <a:extLst>
              <a:ext uri="{FF2B5EF4-FFF2-40B4-BE49-F238E27FC236}">
                <a16:creationId xmlns:a16="http://schemas.microsoft.com/office/drawing/2014/main" id="{0826FC13-CF56-2F76-0B6F-F6677D643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8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C218F2ED-DF1C-2AE9-DE6E-50F22F3D0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625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8EBFD6C9-BF05-D9A4-4334-72F85B5F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849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close-up of a backlog&#10;&#10;Description automatically generated">
            <a:extLst>
              <a:ext uri="{FF2B5EF4-FFF2-40B4-BE49-F238E27FC236}">
                <a16:creationId xmlns:a16="http://schemas.microsoft.com/office/drawing/2014/main" id="{C42E48FE-D2B3-811E-BE22-F95E02BF4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65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diagram of a sprint planning&#10;&#10;Description automatically generated">
            <a:extLst>
              <a:ext uri="{FF2B5EF4-FFF2-40B4-BE49-F238E27FC236}">
                <a16:creationId xmlns:a16="http://schemas.microsoft.com/office/drawing/2014/main" id="{983DB578-2CF2-C48C-EB81-42448633D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63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CE28-0504-5E6B-BDDA-44AB631ED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EA02C-E7FB-815D-78DC-5558475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0FD11A-FE02-9F86-309D-740790D94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0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Lahiru Dilshan</dc:creator>
  <cp:lastModifiedBy>Lahiru Dilshan</cp:lastModifiedBy>
  <cp:revision>1</cp:revision>
  <dcterms:created xsi:type="dcterms:W3CDTF">2023-08-15T15:53:14Z</dcterms:created>
  <dcterms:modified xsi:type="dcterms:W3CDTF">2023-08-15T15:54:31Z</dcterms:modified>
</cp:coreProperties>
</file>

<file path=docProps/thumbnail.jpeg>
</file>